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8" r:id="rId5"/>
    <p:sldId id="270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59" r:id="rId15"/>
    <p:sldId id="260" r:id="rId16"/>
    <p:sldId id="261" r:id="rId17"/>
    <p:sldId id="262" r:id="rId18"/>
    <p:sldId id="269" r:id="rId19"/>
    <p:sldId id="263" r:id="rId20"/>
    <p:sldId id="265" r:id="rId21"/>
    <p:sldId id="271" r:id="rId22"/>
    <p:sldId id="26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D3647-6DB2-4B5C-8F55-44617439D47E}" type="datetimeFigureOut">
              <a:rPr lang="en-US" smtClean="0"/>
              <a:pPr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1EB7F-61CC-4D93-BA22-0216CA2C3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D3647-6DB2-4B5C-8F55-44617439D47E}" type="datetimeFigureOut">
              <a:rPr lang="en-US" smtClean="0"/>
              <a:pPr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1EB7F-61CC-4D93-BA22-0216CA2C3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D3647-6DB2-4B5C-8F55-44617439D47E}" type="datetimeFigureOut">
              <a:rPr lang="en-US" smtClean="0"/>
              <a:pPr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1EB7F-61CC-4D93-BA22-0216CA2C3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D3647-6DB2-4B5C-8F55-44617439D47E}" type="datetimeFigureOut">
              <a:rPr lang="en-US" smtClean="0"/>
              <a:pPr/>
              <a:t>9/14/2022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1EB7F-61CC-4D93-BA22-0216CA2C3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D3647-6DB2-4B5C-8F55-44617439D47E}" type="datetimeFigureOut">
              <a:rPr lang="en-US" smtClean="0"/>
              <a:pPr/>
              <a:t>9/14/2022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1EB7F-61CC-4D93-BA22-0216CA2C3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D3647-6DB2-4B5C-8F55-44617439D47E}" type="datetimeFigureOut">
              <a:rPr lang="en-US" smtClean="0"/>
              <a:pPr/>
              <a:t>9/14/2022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1EB7F-61CC-4D93-BA22-0216CA2C3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D3647-6DB2-4B5C-8F55-44617439D47E}" type="datetimeFigureOut">
              <a:rPr lang="en-US" smtClean="0"/>
              <a:pPr/>
              <a:t>9/14/2022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1EB7F-61CC-4D93-BA22-0216CA2C3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D3647-6DB2-4B5C-8F55-44617439D47E}" type="datetimeFigureOut">
              <a:rPr lang="en-US" smtClean="0"/>
              <a:pPr/>
              <a:t>9/14/2022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1EB7F-61CC-4D93-BA22-0216CA2C3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D3647-6DB2-4B5C-8F55-44617439D47E}" type="datetimeFigureOut">
              <a:rPr lang="en-US" smtClean="0"/>
              <a:pPr/>
              <a:t>9/14/2022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1EB7F-61CC-4D93-BA22-0216CA2C3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D3647-6DB2-4B5C-8F55-44617439D47E}" type="datetimeFigureOut">
              <a:rPr lang="en-US" smtClean="0"/>
              <a:pPr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1EB7F-61CC-4D93-BA22-0216CA2C3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D3647-6DB2-4B5C-8F55-44617439D47E}" type="datetimeFigureOut">
              <a:rPr lang="en-US" smtClean="0"/>
              <a:pPr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1EB7F-61CC-4D93-BA22-0216CA2C3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D3647-6DB2-4B5C-8F55-44617439D47E}" type="datetimeFigureOut">
              <a:rPr lang="en-US" smtClean="0"/>
              <a:pPr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1EB7F-61CC-4D93-BA22-0216CA2C3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Meril%20training%20Sept%202022\stapler%20pins%20-working%20inside~1.wmv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Meril%20training%20Sept%202022\single%20pin%20animation.wmv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Meril%20training%20Sept%202022\staple%20with%20seamguard%20loading.wmv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Meril%20training%20Sept%202022\leak%20test%202015.wmv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Meril%20training%20Sept%202022\endosuture%20tip%20animation%20only%20lwm.wm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Staplers and GUNS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Dr TULIP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Available in the Market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Covidien</a:t>
            </a:r>
            <a:endParaRPr lang="en-GB" dirty="0" smtClean="0"/>
          </a:p>
          <a:p>
            <a:r>
              <a:rPr lang="en-GB" dirty="0" err="1" smtClean="0"/>
              <a:t>Meril</a:t>
            </a:r>
            <a:endParaRPr lang="en-GB" dirty="0" smtClean="0"/>
          </a:p>
          <a:p>
            <a:r>
              <a:rPr lang="en-GB" dirty="0" smtClean="0"/>
              <a:t>Johnson and Johnson</a:t>
            </a:r>
          </a:p>
          <a:p>
            <a:r>
              <a:rPr lang="en-GB" dirty="0" smtClean="0"/>
              <a:t>Lotus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</a:t>
            </a:r>
            <a:r>
              <a:rPr lang="en-GB" dirty="0" smtClean="0"/>
              <a:t>artridge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Colour     -     Staple length</a:t>
            </a:r>
          </a:p>
          <a:p>
            <a:pPr>
              <a:buNone/>
            </a:pPr>
            <a:r>
              <a:rPr lang="en-GB" dirty="0" smtClean="0"/>
              <a:t>Cartridge length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Working of a cartridge</a:t>
            </a:r>
            <a:endParaRPr lang="en-GB" dirty="0"/>
          </a:p>
        </p:txBody>
      </p:sp>
      <p:pic>
        <p:nvPicPr>
          <p:cNvPr id="4" name="stapler pins -working inside~1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 flipH="1">
            <a:off x="1357290" y="1142984"/>
            <a:ext cx="6282529" cy="50260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Single pin animation</a:t>
            </a:r>
            <a:endParaRPr lang="en-GB" dirty="0"/>
          </a:p>
        </p:txBody>
      </p:sp>
      <p:pic>
        <p:nvPicPr>
          <p:cNvPr id="4" name="single pin animation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2976" y="1500174"/>
            <a:ext cx="6282529" cy="50260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11695_2015_1705_Fig6_HTML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0745" y="1600200"/>
            <a:ext cx="4382509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161657143429219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01459"/>
            <a:ext cx="8229600" cy="412344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H4f1a6303deda44009e80d70e050e3398v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2642" y="1600200"/>
            <a:ext cx="4258716" cy="45259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9437" y="3077369"/>
            <a:ext cx="2905125" cy="157162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Meril</a:t>
            </a:r>
            <a:r>
              <a:rPr lang="en-GB" dirty="0" smtClean="0"/>
              <a:t> Reloads</a:t>
            </a:r>
            <a:endParaRPr lang="en-GB" dirty="0"/>
          </a:p>
        </p:txBody>
      </p:sp>
      <p:pic>
        <p:nvPicPr>
          <p:cNvPr id="4" name="Content Placeholder 3" descr="Mirus reload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6517" y="1600200"/>
            <a:ext cx="5030965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r>
              <a:rPr lang="en-GB" dirty="0" err="1" smtClean="0"/>
              <a:t>Covidien</a:t>
            </a:r>
            <a:r>
              <a:rPr lang="en-GB" dirty="0" smtClean="0"/>
              <a:t> </a:t>
            </a:r>
            <a:r>
              <a:rPr lang="en-GB" dirty="0" err="1" smtClean="0"/>
              <a:t>Tristapler</a:t>
            </a:r>
            <a:r>
              <a:rPr lang="en-GB" dirty="0" smtClean="0"/>
              <a:t> Reloads</a:t>
            </a:r>
            <a:endParaRPr lang="en-GB" dirty="0"/>
          </a:p>
        </p:txBody>
      </p:sp>
      <p:pic>
        <p:nvPicPr>
          <p:cNvPr id="4" name="Content Placeholder 3" descr="Tristapl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3200" y="2574709"/>
            <a:ext cx="3657600" cy="257694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cartridges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 and J reloads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Content Placeholder 6" descr="Eschelon Reloads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1650" y="2174875"/>
            <a:ext cx="3951288" cy="395128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Content Placeholder 7" descr="Eschelon reloads with gripping technology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803260"/>
            <a:ext cx="4041775" cy="2694517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Meril</a:t>
            </a:r>
            <a:endParaRPr lang="en-GB" dirty="0"/>
          </a:p>
        </p:txBody>
      </p:sp>
      <p:pic>
        <p:nvPicPr>
          <p:cNvPr id="5" name="Content Placeholder 4" descr="Mirus gun 1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2214554"/>
            <a:ext cx="4670330" cy="3258677"/>
          </a:xfrm>
        </p:spPr>
      </p:pic>
      <p:pic>
        <p:nvPicPr>
          <p:cNvPr id="8" name="Content Placeholder 7" descr="Mirus powered endocutter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727325"/>
            <a:ext cx="4038600" cy="22717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Covidien</a:t>
            </a:r>
            <a:endParaRPr lang="en-GB" dirty="0"/>
          </a:p>
        </p:txBody>
      </p:sp>
      <p:pic>
        <p:nvPicPr>
          <p:cNvPr id="5" name="Content Placeholder 4" descr="Covidien Gu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468903"/>
            <a:ext cx="4038600" cy="2788557"/>
          </a:xfrm>
        </p:spPr>
      </p:pic>
      <p:pic>
        <p:nvPicPr>
          <p:cNvPr id="6" name="Content Placeholder 5" descr="Covidien powered endocutter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Johnson and Johnson</a:t>
            </a:r>
            <a:endParaRPr lang="en-GB" dirty="0"/>
          </a:p>
        </p:txBody>
      </p:sp>
      <p:pic>
        <p:nvPicPr>
          <p:cNvPr id="5" name="Content Placeholder 4" descr="endopath_ets_articulating_linear_cutters_-_hero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732373"/>
            <a:ext cx="4038600" cy="2261616"/>
          </a:xfrm>
        </p:spPr>
      </p:pic>
      <p:pic>
        <p:nvPicPr>
          <p:cNvPr id="6" name="Content Placeholder 5" descr="echelon_flex_pvs-hero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3038977"/>
            <a:ext cx="4038600" cy="1648408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Choice of cartridges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Stomach</a:t>
            </a:r>
          </a:p>
          <a:p>
            <a:r>
              <a:rPr lang="en-GB" dirty="0" smtClean="0"/>
              <a:t> Intestine </a:t>
            </a:r>
          </a:p>
          <a:p>
            <a:r>
              <a:rPr lang="en-GB" dirty="0" smtClean="0"/>
              <a:t>Vessel</a:t>
            </a:r>
          </a:p>
          <a:p>
            <a:r>
              <a:rPr lang="en-GB" dirty="0" smtClean="0"/>
              <a:t>Redo surgeries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Seam Guard</a:t>
            </a:r>
            <a:endParaRPr lang="en-GB" dirty="0"/>
          </a:p>
        </p:txBody>
      </p:sp>
      <p:pic>
        <p:nvPicPr>
          <p:cNvPr id="4" name="staple with seamguard loading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14480" y="1857364"/>
            <a:ext cx="5500726" cy="4400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Suture material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2-0 PDS, </a:t>
            </a:r>
            <a:r>
              <a:rPr lang="en-GB" dirty="0" err="1" smtClean="0"/>
              <a:t>Maxon</a:t>
            </a:r>
            <a:r>
              <a:rPr lang="en-GB" dirty="0" smtClean="0"/>
              <a:t> </a:t>
            </a:r>
          </a:p>
          <a:p>
            <a:r>
              <a:rPr lang="en-GB" dirty="0" smtClean="0"/>
              <a:t>2-0 </a:t>
            </a:r>
            <a:r>
              <a:rPr lang="en-GB" dirty="0" err="1" smtClean="0"/>
              <a:t>Prolene</a:t>
            </a:r>
            <a:r>
              <a:rPr lang="en-GB" dirty="0" smtClean="0"/>
              <a:t>, </a:t>
            </a:r>
            <a:r>
              <a:rPr lang="en-GB" dirty="0" err="1" smtClean="0"/>
              <a:t>Maxon</a:t>
            </a:r>
            <a:r>
              <a:rPr lang="en-GB" dirty="0" smtClean="0"/>
              <a:t> </a:t>
            </a:r>
          </a:p>
          <a:p>
            <a:r>
              <a:rPr lang="en-GB" dirty="0"/>
              <a:t>3</a:t>
            </a:r>
            <a:r>
              <a:rPr lang="en-GB" dirty="0" smtClean="0"/>
              <a:t>-0 PDS, </a:t>
            </a:r>
            <a:r>
              <a:rPr lang="en-GB" dirty="0" err="1" smtClean="0"/>
              <a:t>Maxon</a:t>
            </a:r>
            <a:endParaRPr lang="en-GB" dirty="0" smtClean="0"/>
          </a:p>
          <a:p>
            <a:r>
              <a:rPr lang="en-GB" dirty="0"/>
              <a:t>3</a:t>
            </a:r>
            <a:r>
              <a:rPr lang="en-GB" dirty="0" smtClean="0"/>
              <a:t>-0 </a:t>
            </a:r>
            <a:r>
              <a:rPr lang="en-GB" dirty="0" err="1" smtClean="0"/>
              <a:t>Prolene</a:t>
            </a:r>
            <a:endParaRPr lang="en-GB" dirty="0" smtClean="0"/>
          </a:p>
          <a:p>
            <a:endParaRPr lang="en-GB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Endosuturing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Conventional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2-0 PDS, </a:t>
            </a:r>
            <a:r>
              <a:rPr lang="en-GB" dirty="0" err="1" smtClean="0"/>
              <a:t>Maxon</a:t>
            </a:r>
            <a:r>
              <a:rPr lang="en-GB" dirty="0" smtClean="0"/>
              <a:t> </a:t>
            </a:r>
          </a:p>
          <a:p>
            <a:r>
              <a:rPr lang="en-GB" dirty="0" smtClean="0"/>
              <a:t>2-0 </a:t>
            </a:r>
            <a:r>
              <a:rPr lang="en-GB" dirty="0" err="1" smtClean="0"/>
              <a:t>Prolene</a:t>
            </a:r>
            <a:r>
              <a:rPr lang="en-GB" dirty="0" smtClean="0"/>
              <a:t>, </a:t>
            </a:r>
            <a:r>
              <a:rPr lang="en-GB" dirty="0" err="1" smtClean="0"/>
              <a:t>Maxon</a:t>
            </a:r>
            <a:r>
              <a:rPr lang="en-GB" dirty="0" smtClean="0"/>
              <a:t> </a:t>
            </a:r>
          </a:p>
          <a:p>
            <a:r>
              <a:rPr lang="en-GB" dirty="0" smtClean="0"/>
              <a:t>3-0 PDS, </a:t>
            </a:r>
            <a:r>
              <a:rPr lang="en-GB" dirty="0" err="1" smtClean="0"/>
              <a:t>Maxon</a:t>
            </a:r>
            <a:endParaRPr lang="en-GB" dirty="0" smtClean="0"/>
          </a:p>
          <a:p>
            <a:r>
              <a:rPr lang="en-GB" dirty="0" smtClean="0"/>
              <a:t>3-0 </a:t>
            </a:r>
            <a:r>
              <a:rPr lang="en-GB" dirty="0" err="1" smtClean="0"/>
              <a:t>Prolene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err="1" smtClean="0"/>
              <a:t>Endostitch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err="1" smtClean="0"/>
              <a:t>Surgidac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Polysorb</a:t>
            </a:r>
            <a:endParaRPr lang="en-GB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Leak test After SG</a:t>
            </a:r>
            <a:endParaRPr lang="en-GB" dirty="0"/>
          </a:p>
        </p:txBody>
      </p:sp>
      <p:pic>
        <p:nvPicPr>
          <p:cNvPr id="4" name="leak test 2015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 flipH="1">
            <a:off x="1928794" y="2143116"/>
            <a:ext cx="4407280" cy="3525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Endostitch</a:t>
            </a:r>
            <a:endParaRPr lang="en-GB" dirty="0"/>
          </a:p>
        </p:txBody>
      </p:sp>
      <p:pic>
        <p:nvPicPr>
          <p:cNvPr id="4" name="endosuture tip animation only lwm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 flipH="1">
            <a:off x="2428860" y="1928802"/>
            <a:ext cx="4050090" cy="3240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97</Words>
  <Application>Microsoft Office PowerPoint</Application>
  <PresentationFormat>On-screen Show (4:3)</PresentationFormat>
  <Paragraphs>42</Paragraphs>
  <Slides>22</Slides>
  <Notes>0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Staplers and GUNS</vt:lpstr>
      <vt:lpstr>Available in the Market</vt:lpstr>
      <vt:lpstr>Cartridge</vt:lpstr>
      <vt:lpstr>Working of a cartridge</vt:lpstr>
      <vt:lpstr>Single pin animation</vt:lpstr>
      <vt:lpstr>Slide 6</vt:lpstr>
      <vt:lpstr>Slide 7</vt:lpstr>
      <vt:lpstr>Slide 8</vt:lpstr>
      <vt:lpstr>Slide 9</vt:lpstr>
      <vt:lpstr>Meril Reloads</vt:lpstr>
      <vt:lpstr> Covidien Tristapler Reloads</vt:lpstr>
      <vt:lpstr>Other cartridges</vt:lpstr>
      <vt:lpstr>J and J reloads</vt:lpstr>
      <vt:lpstr>Meril</vt:lpstr>
      <vt:lpstr>Covidien</vt:lpstr>
      <vt:lpstr>Johnson and Johnson</vt:lpstr>
      <vt:lpstr>Choice of cartridges</vt:lpstr>
      <vt:lpstr>Seam Guard</vt:lpstr>
      <vt:lpstr>Suture material</vt:lpstr>
      <vt:lpstr>Endosuturing</vt:lpstr>
      <vt:lpstr>Leak test After SG</vt:lpstr>
      <vt:lpstr>Endostitch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Staplers and GUNS</dc:title>
  <dc:creator>Microsoft</dc:creator>
  <cp:lastModifiedBy>Microsoft</cp:lastModifiedBy>
  <cp:revision>19</cp:revision>
  <dcterms:created xsi:type="dcterms:W3CDTF">2022-09-14T06:42:51Z</dcterms:created>
  <dcterms:modified xsi:type="dcterms:W3CDTF">2022-09-14T11:22:35Z</dcterms:modified>
</cp:coreProperties>
</file>