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5" r:id="rId5"/>
    <p:sldId id="258" r:id="rId6"/>
    <p:sldId id="259" r:id="rId7"/>
    <p:sldId id="266" r:id="rId8"/>
    <p:sldId id="262" r:id="rId9"/>
    <p:sldId id="263" r:id="rId10"/>
    <p:sldId id="264" r:id="rId11"/>
    <p:sldId id="26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8B85F-D1F8-4EC2-8023-D1A52202D2E7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FBC76-A471-44AB-AA74-2C02EDAE4B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8B85F-D1F8-4EC2-8023-D1A52202D2E7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FBC76-A471-44AB-AA74-2C02EDAE4B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8B85F-D1F8-4EC2-8023-D1A52202D2E7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FBC76-A471-44AB-AA74-2C02EDAE4B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8B85F-D1F8-4EC2-8023-D1A52202D2E7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FBC76-A471-44AB-AA74-2C02EDAE4B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8B85F-D1F8-4EC2-8023-D1A52202D2E7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FBC76-A471-44AB-AA74-2C02EDAE4B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8B85F-D1F8-4EC2-8023-D1A52202D2E7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FBC76-A471-44AB-AA74-2C02EDAE4B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8B85F-D1F8-4EC2-8023-D1A52202D2E7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FBC76-A471-44AB-AA74-2C02EDAE4B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8B85F-D1F8-4EC2-8023-D1A52202D2E7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FBC76-A471-44AB-AA74-2C02EDAE4B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8B85F-D1F8-4EC2-8023-D1A52202D2E7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FBC76-A471-44AB-AA74-2C02EDAE4B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8B85F-D1F8-4EC2-8023-D1A52202D2E7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FBC76-A471-44AB-AA74-2C02EDAE4B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8B85F-D1F8-4EC2-8023-D1A52202D2E7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FBC76-A471-44AB-AA74-2C02EDAE4B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8B85F-D1F8-4EC2-8023-D1A52202D2E7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FBC76-A471-44AB-AA74-2C02EDAE4B61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file:///E:\Meril%20training%20Sept%202022\long%20n%20short%20duckbell.avi" TargetMode="External"/><Relationship Id="rId1" Type="http://schemas.openxmlformats.org/officeDocument/2006/relationships/video" Target="file:///E:\Meril%20training%20Sept%202022\bariatric%20crocodile.avi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video" Target="file:///E:\Meril%20training%20Sept%202022\Gastrisail-1.mp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5.xml"/><Relationship Id="rId1" Type="http://schemas.openxmlformats.org/officeDocument/2006/relationships/video" Target="file:///E:\Meril%20training%20Sept%202022\gold%20finger.avi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file:///E:\Meril%20training%20Sept%202022\endo%20retractor(3)%20%20lwm.wmv" TargetMode="External"/><Relationship Id="rId1" Type="http://schemas.openxmlformats.org/officeDocument/2006/relationships/video" Target="file:///E:\Meril%20training%20Sept%202022\liver%20retractor%20lwm.wmv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Meril%20training%20Sept%202022\Stand%20for%20liver%20retractor%20lwm.wm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Instruments in Bariatric Surgery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Dr Tulip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Trocars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Reusable and Disposable</a:t>
            </a:r>
          </a:p>
          <a:p>
            <a:r>
              <a:rPr lang="en-GB" dirty="0" smtClean="0"/>
              <a:t>Regular and Bariatric length</a:t>
            </a:r>
          </a:p>
          <a:p>
            <a:r>
              <a:rPr lang="en-GB" dirty="0" smtClean="0"/>
              <a:t>Reusable 10mm and 5mm</a:t>
            </a:r>
          </a:p>
          <a:p>
            <a:r>
              <a:rPr lang="en-GB" dirty="0" smtClean="0"/>
              <a:t>Reusable </a:t>
            </a:r>
            <a:r>
              <a:rPr lang="en-GB" dirty="0" smtClean="0"/>
              <a:t>3 in one </a:t>
            </a:r>
          </a:p>
          <a:p>
            <a:r>
              <a:rPr lang="en-GB" dirty="0" smtClean="0"/>
              <a:t>15mm /12mm disposable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Bowel graspers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Bariatric length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Bariatric </a:t>
            </a:r>
            <a:r>
              <a:rPr lang="en-GB" dirty="0"/>
              <a:t>P</a:t>
            </a:r>
            <a:r>
              <a:rPr lang="en-GB" dirty="0" smtClean="0"/>
              <a:t>encil grip Graspers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Crocodile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Duckbill</a:t>
            </a:r>
            <a:endParaRPr lang="en-GB" dirty="0"/>
          </a:p>
        </p:txBody>
      </p:sp>
      <p:pic>
        <p:nvPicPr>
          <p:cNvPr id="7" name="bariatric crocodile.avi">
            <a:hlinkClick r:id="" action="ppaction://media"/>
          </p:cNvPr>
          <p:cNvPicPr>
            <a:picLocks noGrp="1" noRot="1" noChangeAspect="1"/>
          </p:cNvPicPr>
          <p:nvPr>
            <p:ph sz="half" idx="2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14282" y="2857496"/>
            <a:ext cx="4052074" cy="3241659"/>
          </a:xfrm>
          <a:prstGeom prst="rect">
            <a:avLst/>
          </a:prstGeom>
        </p:spPr>
      </p:pic>
      <p:pic>
        <p:nvPicPr>
          <p:cNvPr id="8" name="long n short duckbell.avi">
            <a:hlinkClick r:id="" action="ppaction://media"/>
          </p:cNvPr>
          <p:cNvPicPr>
            <a:picLocks noGrp="1" noRot="1" noChangeAspect="1"/>
          </p:cNvPicPr>
          <p:nvPr>
            <p:ph sz="quarter" idx="4"/>
            <a:vide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4714876" y="2857496"/>
            <a:ext cx="4117978" cy="32943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Hormonic</a:t>
            </a:r>
            <a:r>
              <a:rPr lang="en-GB" dirty="0" smtClean="0"/>
              <a:t> Ace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Bariatric length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Monopolar</a:t>
            </a:r>
            <a:r>
              <a:rPr lang="en-GB" dirty="0" smtClean="0"/>
              <a:t> hook : LC</a:t>
            </a:r>
          </a:p>
          <a:p>
            <a:r>
              <a:rPr lang="en-GB" dirty="0" smtClean="0"/>
              <a:t>Bipolar forceps</a:t>
            </a:r>
          </a:p>
          <a:p>
            <a:r>
              <a:rPr lang="en-GB" dirty="0" err="1" smtClean="0"/>
              <a:t>Hormonic</a:t>
            </a:r>
            <a:r>
              <a:rPr lang="en-GB" dirty="0" smtClean="0"/>
              <a:t> Ace</a:t>
            </a:r>
          </a:p>
          <a:p>
            <a:r>
              <a:rPr lang="en-GB" dirty="0" smtClean="0"/>
              <a:t>Suction </a:t>
            </a:r>
            <a:r>
              <a:rPr lang="en-GB" dirty="0" err="1" smtClean="0"/>
              <a:t>Cannula</a:t>
            </a:r>
            <a:endParaRPr lang="en-GB" dirty="0" smtClean="0"/>
          </a:p>
          <a:p>
            <a:r>
              <a:rPr lang="en-GB" dirty="0" smtClean="0"/>
              <a:t>Needle holders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Needle holder </a:t>
            </a:r>
            <a:endParaRPr lang="en-GB" dirty="0"/>
          </a:p>
        </p:txBody>
      </p:sp>
      <p:pic>
        <p:nvPicPr>
          <p:cNvPr id="6" name="Content Placeholder 5" descr="s-l4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7000" y="2743994"/>
            <a:ext cx="3810000" cy="223837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Calibration Tubes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Gastrisail-1.mp4">
            <a:hlinkClick r:id="" action="ppaction://media"/>
          </p:cNvPr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52500" y="2719388"/>
            <a:ext cx="3048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Goldfinger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gold finger.avi">
            <a:hlinkClick r:id="" action="ppaction://media"/>
          </p:cNvPr>
          <p:cNvPicPr>
            <a:picLocks noGrp="1" noRot="1" noChangeAspect="1"/>
          </p:cNvPicPr>
          <p:nvPr>
            <p:ph sz="half" idx="2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14282" y="2643182"/>
            <a:ext cx="4052074" cy="3241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Liver retractor</a:t>
            </a:r>
            <a:endParaRPr lang="en-GB" dirty="0"/>
          </a:p>
        </p:txBody>
      </p:sp>
      <p:pic>
        <p:nvPicPr>
          <p:cNvPr id="5" name="liver retractor lwm.wmv">
            <a:hlinkClick r:id="" action="ppaction://media"/>
          </p:cNvPr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14282" y="2285992"/>
            <a:ext cx="4179091" cy="3343273"/>
          </a:xfrm>
          <a:prstGeom prst="rect">
            <a:avLst/>
          </a:prstGeom>
        </p:spPr>
      </p:pic>
      <p:pic>
        <p:nvPicPr>
          <p:cNvPr id="6" name="endo retractor(3)  lwm.wmv">
            <a:hlinkClick r:id="" action="ppaction://media"/>
          </p:cNvPr>
          <p:cNvPicPr>
            <a:picLocks noGrp="1" noRot="1" noChangeAspect="1"/>
          </p:cNvPicPr>
          <p:nvPr>
            <p:ph sz="half" idx="2"/>
            <a:vide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4679129" y="2285992"/>
            <a:ext cx="4107685" cy="3286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6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3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Stand for liver retractor lwm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14414" y="1643050"/>
            <a:ext cx="6000792" cy="48006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59</Words>
  <Application>Microsoft Office PowerPoint</Application>
  <PresentationFormat>On-screen Show (4:3)</PresentationFormat>
  <Paragraphs>24</Paragraphs>
  <Slides>11</Slides>
  <Notes>0</Notes>
  <HiddenSlides>0</HiddenSlides>
  <MMClips>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Instruments in Bariatric Surgery</vt:lpstr>
      <vt:lpstr>Trocars</vt:lpstr>
      <vt:lpstr>Bowel graspers</vt:lpstr>
      <vt:lpstr>Bariatric Pencil grip Graspers</vt:lpstr>
      <vt:lpstr>Hormonic Ace</vt:lpstr>
      <vt:lpstr>Bariatric length</vt:lpstr>
      <vt:lpstr>Needle holder </vt:lpstr>
      <vt:lpstr>Calibration Tubes</vt:lpstr>
      <vt:lpstr>Goldfinger</vt:lpstr>
      <vt:lpstr>Liver retractor</vt:lpstr>
      <vt:lpstr>Slide 11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Instruments in Bariatric Surgery</dc:title>
  <dc:creator>Microsoft</dc:creator>
  <cp:lastModifiedBy>Microsoft</cp:lastModifiedBy>
  <cp:revision>18</cp:revision>
  <dcterms:created xsi:type="dcterms:W3CDTF">2022-09-14T07:19:04Z</dcterms:created>
  <dcterms:modified xsi:type="dcterms:W3CDTF">2022-09-14T08:54:54Z</dcterms:modified>
</cp:coreProperties>
</file>