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70F-E9ED-4E8F-96F1-B39984448E9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EE74D-2A6A-4D8E-A92B-7231DAF6DB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70F-E9ED-4E8F-96F1-B39984448E9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EE74D-2A6A-4D8E-A92B-7231DAF6DB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70F-E9ED-4E8F-96F1-B39984448E9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EE74D-2A6A-4D8E-A92B-7231DAF6DB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70F-E9ED-4E8F-96F1-B39984448E9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EE74D-2A6A-4D8E-A92B-7231DAF6DB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70F-E9ED-4E8F-96F1-B39984448E9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EE74D-2A6A-4D8E-A92B-7231DAF6DB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70F-E9ED-4E8F-96F1-B39984448E9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EE74D-2A6A-4D8E-A92B-7231DAF6DB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70F-E9ED-4E8F-96F1-B39984448E9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EE74D-2A6A-4D8E-A92B-7231DAF6DB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70F-E9ED-4E8F-96F1-B39984448E9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EE74D-2A6A-4D8E-A92B-7231DAF6DB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70F-E9ED-4E8F-96F1-B39984448E9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EE74D-2A6A-4D8E-A92B-7231DAF6DB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70F-E9ED-4E8F-96F1-B39984448E9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EE74D-2A6A-4D8E-A92B-7231DAF6DB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70F-E9ED-4E8F-96F1-B39984448E9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EE74D-2A6A-4D8E-A92B-7231DAF6DB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9A70F-E9ED-4E8F-96F1-B39984448E9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EE74D-2A6A-4D8E-A92B-7231DAF6DBF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H</a:t>
            </a:r>
            <a:r>
              <a:rPr lang="en-GB" dirty="0" err="1" smtClean="0"/>
              <a:t>eamostasis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 Tulip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Clip applicator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Multifire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</Words>
  <Application>Microsoft Office PowerPoint</Application>
  <PresentationFormat>On-screen Show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Heamostasis</vt:lpstr>
      <vt:lpstr>Clip applicator</vt:lpstr>
      <vt:lpstr>Multifire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Heamostasis</dc:title>
  <dc:creator>Microsoft</dc:creator>
  <cp:lastModifiedBy>Microsoft</cp:lastModifiedBy>
  <cp:revision>2</cp:revision>
  <dcterms:created xsi:type="dcterms:W3CDTF">2022-09-14T08:31:08Z</dcterms:created>
  <dcterms:modified xsi:type="dcterms:W3CDTF">2022-09-14T08:33:48Z</dcterms:modified>
</cp:coreProperties>
</file>