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BB35-2B12-46DC-AC29-39557E38B3ED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06520-2EE0-41F4-A27E-1A84A30991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BB35-2B12-46DC-AC29-39557E38B3ED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06520-2EE0-41F4-A27E-1A84A30991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BB35-2B12-46DC-AC29-39557E38B3ED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06520-2EE0-41F4-A27E-1A84A30991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BB35-2B12-46DC-AC29-39557E38B3ED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06520-2EE0-41F4-A27E-1A84A30991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BB35-2B12-46DC-AC29-39557E38B3ED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06520-2EE0-41F4-A27E-1A84A30991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BB35-2B12-46DC-AC29-39557E38B3ED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06520-2EE0-41F4-A27E-1A84A30991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BB35-2B12-46DC-AC29-39557E38B3ED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06520-2EE0-41F4-A27E-1A84A30991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BB35-2B12-46DC-AC29-39557E38B3ED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06520-2EE0-41F4-A27E-1A84A30991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BB35-2B12-46DC-AC29-39557E38B3ED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06520-2EE0-41F4-A27E-1A84A30991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BB35-2B12-46DC-AC29-39557E38B3ED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06520-2EE0-41F4-A27E-1A84A30991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BB35-2B12-46DC-AC29-39557E38B3ED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06520-2EE0-41F4-A27E-1A84A30991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1BB35-2B12-46DC-AC29-39557E38B3ED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06520-2EE0-41F4-A27E-1A84A30991E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Bariatric Procedures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Tulip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</a:t>
            </a:r>
            <a:r>
              <a:rPr lang="en-GB" dirty="0"/>
              <a:t>B</a:t>
            </a:r>
            <a:r>
              <a:rPr lang="en-GB" dirty="0" smtClean="0"/>
              <a:t>ariatric Procedures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Laparoscopic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Sleeve </a:t>
            </a:r>
            <a:r>
              <a:rPr lang="en-GB" dirty="0" err="1" smtClean="0"/>
              <a:t>Gastrectomy</a:t>
            </a:r>
            <a:r>
              <a:rPr lang="en-GB" dirty="0" smtClean="0"/>
              <a:t> </a:t>
            </a:r>
          </a:p>
          <a:p>
            <a:r>
              <a:rPr lang="en-GB" dirty="0" smtClean="0"/>
              <a:t>Roux en y Gastric Bypass</a:t>
            </a:r>
          </a:p>
          <a:p>
            <a:r>
              <a:rPr lang="en-GB" dirty="0" smtClean="0"/>
              <a:t>Mini Gastric bypass</a:t>
            </a:r>
          </a:p>
          <a:p>
            <a:r>
              <a:rPr lang="en-GB" dirty="0" smtClean="0"/>
              <a:t>Gastric </a:t>
            </a:r>
            <a:r>
              <a:rPr lang="en-GB" dirty="0" err="1" smtClean="0"/>
              <a:t>imbrication</a:t>
            </a:r>
            <a:endParaRPr lang="en-GB" dirty="0" smtClean="0"/>
          </a:p>
          <a:p>
            <a:r>
              <a:rPr lang="en-GB" dirty="0" err="1" smtClean="0"/>
              <a:t>Ileal</a:t>
            </a:r>
            <a:r>
              <a:rPr lang="en-GB" dirty="0" smtClean="0"/>
              <a:t> Interposition</a:t>
            </a:r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Endoscopic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Gastric balloon</a:t>
            </a:r>
          </a:p>
          <a:p>
            <a:r>
              <a:rPr lang="en-GB" dirty="0" smtClean="0"/>
              <a:t>Endoscopic sleeve </a:t>
            </a:r>
            <a:r>
              <a:rPr lang="en-GB" dirty="0" err="1" smtClean="0"/>
              <a:t>gastroplasty</a:t>
            </a:r>
            <a:endParaRPr lang="en-GB" dirty="0" smtClean="0"/>
          </a:p>
          <a:p>
            <a:r>
              <a:rPr lang="en-GB" dirty="0" err="1" smtClean="0"/>
              <a:t>Ugale</a:t>
            </a:r>
            <a:r>
              <a:rPr lang="en-GB" dirty="0" smtClean="0"/>
              <a:t> is doing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33</Words>
  <Application>Microsoft Office PowerPoint</Application>
  <PresentationFormat>On-screen Show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Bariatric Procedures</vt:lpstr>
      <vt:lpstr>Types of Bariatric Procedures</vt:lpstr>
      <vt:lpstr>Types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Bariatric Procedures</dc:title>
  <dc:creator>Microsoft</dc:creator>
  <cp:lastModifiedBy>Microsoft</cp:lastModifiedBy>
  <cp:revision>3</cp:revision>
  <dcterms:created xsi:type="dcterms:W3CDTF">2022-09-14T08:00:06Z</dcterms:created>
  <dcterms:modified xsi:type="dcterms:W3CDTF">2022-09-14T11:18:46Z</dcterms:modified>
</cp:coreProperties>
</file>