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74372-2D41-42F3-AD41-44F283420F02}" type="datetimeFigureOut">
              <a:rPr lang="en-US" smtClean="0"/>
              <a:t>9/14/2022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2287-B835-496D-AAA8-5045651FB61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Balloons in Bariatric surgery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Tulip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currently in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Endoscopic </a:t>
            </a:r>
          </a:p>
          <a:p>
            <a:r>
              <a:rPr lang="en-GB" dirty="0" smtClean="0"/>
              <a:t>Swallow balloon capsule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Endoscopic balloon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GB" sz="4800" dirty="0" err="1" smtClean="0"/>
              <a:t>Spatz</a:t>
            </a:r>
            <a:endParaRPr lang="en-GB" sz="4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GB" sz="4800" dirty="0" err="1" smtClean="0"/>
              <a:t>Orbera</a:t>
            </a:r>
            <a:endParaRPr lang="en-GB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Endoscopic balloon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20</Words>
  <Application>Microsoft Office PowerPoint</Application>
  <PresentationFormat>On-screen Show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Balloons in Bariatric surgery</vt:lpstr>
      <vt:lpstr>Types currently in use</vt:lpstr>
      <vt:lpstr>Endoscopic balloon</vt:lpstr>
      <vt:lpstr>Endoscopic balloon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Balloons in Bariatric surgery</dc:title>
  <dc:creator>Microsoft</dc:creator>
  <cp:lastModifiedBy>Microsoft</cp:lastModifiedBy>
  <cp:revision>2</cp:revision>
  <dcterms:created xsi:type="dcterms:W3CDTF">2022-09-14T08:07:23Z</dcterms:created>
  <dcterms:modified xsi:type="dcterms:W3CDTF">2022-09-14T08:19:46Z</dcterms:modified>
</cp:coreProperties>
</file>